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64" r:id="rId4"/>
    <p:sldId id="265" r:id="rId5"/>
    <p:sldId id="266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E35B385-6770-4404-AC88-1813DA25A70B}">
          <p14:sldIdLst>
            <p14:sldId id="259"/>
            <p14:sldId id="263"/>
            <p14:sldId id="264"/>
            <p14:sldId id="265"/>
            <p14:sldId id="266"/>
          </p14:sldIdLst>
        </p14:section>
        <p14:section name="无标题节" id="{DF1CA666-F5D4-482C-A0CD-7FD4B8E8E58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620" y="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2018/5/22/Tue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\Desktop\20180522\png_open_book_with_ribbons_by_aarzikhan-d66ss3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1008" y="-1385378"/>
            <a:ext cx="14733339" cy="914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\Desktop\20180522\1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r="5340" b="30887"/>
          <a:stretch/>
        </p:blipFill>
        <p:spPr bwMode="auto">
          <a:xfrm rot="226392">
            <a:off x="2779025" y="699111"/>
            <a:ext cx="4728400" cy="47522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95E245-EE8C-41F0-ABD2-572B1C189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2696" y="1670398"/>
            <a:ext cx="5256584" cy="30366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02369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\Desktop\20180522\png_open_book_with_ribbons_by_aarzikhan-d66ss3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3785" y="-1395537"/>
            <a:ext cx="14733339" cy="914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1\Desktop\20180522\2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b="27134"/>
          <a:stretch/>
        </p:blipFill>
        <p:spPr bwMode="auto">
          <a:xfrm>
            <a:off x="-1764704" y="865039"/>
            <a:ext cx="4997006" cy="4627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06583D-A7B7-4945-A940-5D911ED56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90262">
            <a:off x="2260631" y="1721693"/>
            <a:ext cx="5441805" cy="2913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24227C-7319-47A1-A8D5-EAA72A3B44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04" y="-747464"/>
            <a:ext cx="521712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498293-E595-4C9F-88A0-E509BF9E0C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198" y="-865039"/>
            <a:ext cx="514401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FA4F6F-3B4A-42E4-9C5A-19F0208618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7146" y="865039"/>
            <a:ext cx="524104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F96D48-F433-416B-A09A-71CBA5A8FE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97" y="260648"/>
            <a:ext cx="514401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0D94C2-4EBD-4A6D-AF7D-C31CE42F8D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56" y="2661835"/>
            <a:ext cx="514401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89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\Desktop\20180522\png_open_book_with_ribbons_by_aarzikhan-d66ss3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1008" y="-1367268"/>
            <a:ext cx="14733339" cy="914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1\Desktop\20180522\3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4" b="44925"/>
          <a:stretch/>
        </p:blipFill>
        <p:spPr bwMode="auto">
          <a:xfrm rot="227624">
            <a:off x="2475831" y="997161"/>
            <a:ext cx="5126794" cy="42831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1\Desktop\20180522\adma201700975-gra-0001-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664" y="1412776"/>
            <a:ext cx="4738116" cy="32177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</p:spTree>
    <p:extLst>
      <p:ext uri="{BB962C8B-B14F-4D97-AF65-F5344CB8AC3E}">
        <p14:creationId xmlns:p14="http://schemas.microsoft.com/office/powerpoint/2010/main" val="211232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\Desktop\20180522\png_open_book_with_ribbons_by_aarzikhan-d66ss3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29000" y="-1367267"/>
            <a:ext cx="14733339" cy="914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1\Desktop\20180522\4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 b="41392"/>
          <a:stretch/>
        </p:blipFill>
        <p:spPr bwMode="auto">
          <a:xfrm rot="21353881">
            <a:off x="-1550004" y="1121859"/>
            <a:ext cx="5035764" cy="416996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1\Desktop\20180522\adma201702675-gra-0001-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1"/>
          <a:stretch/>
        </p:blipFill>
        <p:spPr bwMode="auto">
          <a:xfrm rot="358875">
            <a:off x="2744221" y="1136883"/>
            <a:ext cx="4459393" cy="15350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1\Desktop\20180522\adma201702675-gra-0001-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8"/>
          <a:stretch/>
        </p:blipFill>
        <p:spPr bwMode="auto">
          <a:xfrm rot="431230">
            <a:off x="2768132" y="3355413"/>
            <a:ext cx="4689791" cy="17612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55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4C7CEB1-56A4-48DC-8CB7-A4A958539204}"/>
              </a:ext>
            </a:extLst>
          </p:cNvPr>
          <p:cNvGrpSpPr/>
          <p:nvPr/>
        </p:nvGrpSpPr>
        <p:grpSpPr>
          <a:xfrm>
            <a:off x="-3492896" y="-675456"/>
            <a:ext cx="14733339" cy="9148224"/>
            <a:chOff x="-5149080" y="-1559884"/>
            <a:chExt cx="14733339" cy="9148224"/>
          </a:xfrm>
        </p:grpSpPr>
        <p:pic>
          <p:nvPicPr>
            <p:cNvPr id="1026" name="Picture 2" descr="C:\Users\1\Desktop\20180522\png_open_book_with_ribbons_by_aarzikhan-d66ss3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49080" y="-1559884"/>
              <a:ext cx="14733339" cy="914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1\Desktop\20180522\5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8" b="25646"/>
            <a:stretch/>
          </p:blipFill>
          <p:spPr bwMode="auto">
            <a:xfrm rot="240589">
              <a:off x="2247305" y="696479"/>
              <a:ext cx="4582296" cy="4800266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629840-CCDA-4AB5-832D-70389648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268760" y="836712"/>
              <a:ext cx="4870786" cy="4320480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</p:spTree>
    <p:extLst>
      <p:ext uri="{BB962C8B-B14F-4D97-AF65-F5344CB8AC3E}">
        <p14:creationId xmlns:p14="http://schemas.microsoft.com/office/powerpoint/2010/main" val="411435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0</Words>
  <Application>Microsoft Office PowerPoint</Application>
  <PresentationFormat>全屏显示(4:3)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wuqili123</dc:creator>
  <cp:lastModifiedBy>Administrator</cp:lastModifiedBy>
  <cp:revision>25</cp:revision>
  <dcterms:created xsi:type="dcterms:W3CDTF">2018-05-22T02:05:24Z</dcterms:created>
  <dcterms:modified xsi:type="dcterms:W3CDTF">2018-05-22T12:53:04Z</dcterms:modified>
</cp:coreProperties>
</file>